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63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2327275"/>
            <a:ext cx="1143381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6050"/>
            <a:ext cx="11620500" cy="5173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8755" y="248221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42745"/>
            <a:ext cx="116109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665" y="265112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66875"/>
            <a:ext cx="115633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6845" y="254190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96365"/>
            <a:ext cx="116681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9065" y="123888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63650"/>
            <a:ext cx="110775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0" y="3396615"/>
            <a:ext cx="115252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3355" y="320929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6050"/>
            <a:ext cx="116109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1920"/>
            <a:ext cx="1156335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350" y="1341120"/>
            <a:ext cx="11645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30155" y="2305050"/>
            <a:ext cx="11645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2100" y="5332095"/>
            <a:ext cx="142621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4300"/>
            <a:ext cx="11544300" cy="5364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7360" y="1205230"/>
            <a:ext cx="145224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00590" y="4063365"/>
            <a:ext cx="145224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24025"/>
            <a:ext cx="114966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638300"/>
            <a:ext cx="98583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00200"/>
            <a:ext cx="105918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43375" y="4469130"/>
            <a:ext cx="228155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87805"/>
            <a:ext cx="115824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9025" y="1374140"/>
            <a:ext cx="33731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9025" y="2404745"/>
            <a:ext cx="33731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460" y="3428365"/>
            <a:ext cx="33731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4570" y="4434205"/>
            <a:ext cx="33731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2970" y="5440680"/>
            <a:ext cx="33731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028825"/>
            <a:ext cx="116871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2170" y="1987550"/>
            <a:ext cx="48856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21280" y="2994025"/>
            <a:ext cx="48856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0770" y="4017645"/>
            <a:ext cx="48856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2118995"/>
            <a:ext cx="96583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3345" y="2118995"/>
            <a:ext cx="17405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62195" y="2846070"/>
            <a:ext cx="17405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1790" y="3522980"/>
            <a:ext cx="203708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1360" y="4241800"/>
            <a:ext cx="1403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33600"/>
            <a:ext cx="115062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4515" y="2726690"/>
            <a:ext cx="109791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4170" y="3402965"/>
            <a:ext cx="109791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660" y="4062730"/>
            <a:ext cx="109791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76095"/>
            <a:ext cx="115824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7085" y="1877060"/>
            <a:ext cx="16300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36085" y="3260090"/>
            <a:ext cx="296608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5825" y="4430395"/>
            <a:ext cx="1460500" cy="57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96035"/>
            <a:ext cx="114776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6191885"/>
            <a:ext cx="119062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2895" y="3750310"/>
            <a:ext cx="268795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185" y="5179695"/>
            <a:ext cx="300926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9700"/>
            <a:ext cx="114871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33600"/>
            <a:ext cx="116014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1277620"/>
            <a:ext cx="10848975" cy="545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